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9" r:id="rId3"/>
    <p:sldId id="260" r:id="rId4"/>
    <p:sldId id="262" r:id="rId5"/>
    <p:sldId id="263" r:id="rId6"/>
    <p:sldId id="264" r:id="rId7"/>
    <p:sldId id="266" r:id="rId8"/>
    <p:sldId id="268" r:id="rId9"/>
    <p:sldId id="270" r:id="rId10"/>
    <p:sldId id="273" r:id="rId11"/>
    <p:sldId id="276" r:id="rId12"/>
    <p:sldId id="277" r:id="rId13"/>
  </p:sld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uhammad Ali Raza" initials="MAR" lastIdx="1" clrIdx="0">
    <p:extLst>
      <p:ext uri="{19B8F6BF-5375-455C-9EA6-DF929625EA0E}">
        <p15:presenceInfo xmlns:p15="http://schemas.microsoft.com/office/powerpoint/2012/main" userId="Muhammad Ali Raz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13"/>
  </p:normalViewPr>
  <p:slideViewPr>
    <p:cSldViewPr snapToGrid="0" snapToObjects="1">
      <p:cViewPr varScale="1">
        <p:scale>
          <a:sx n="92" d="100"/>
          <a:sy n="92" d="100"/>
        </p:scale>
        <p:origin x="75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892275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50CB12B-CD02-4B91-8527-5FBFE80543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0"/>
            <a:ext cx="9262532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081D495-E659-4132-8D92-E825929F68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191896B-C8B0-41EB-8BE6-BC491D256A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5D63FA-8995-463B-B963-E5117A1132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40677" y="0"/>
            <a:ext cx="9284677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3B4EE07-6B5F-4B2F-9C40-5908273B49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57BDA4B-F26E-4EE8-B854-68BA1B7A22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4B6A9B-A504-4278-8B05-3E8A1DCDA3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9E4CC61-C167-45B1-9970-5A661E831F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DE39C9C-1ABC-44B7-A0EC-DE34A72815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9330267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F7D36AD-595B-4CCE-AB44-83990C8A93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0D61453-C010-449C-BD63-87F6A46174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86A5383-9D1D-4FAD-97D4-BC98AF49DD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</TotalTime>
  <Words>12</Words>
  <Application>Microsoft Office PowerPoint</Application>
  <PresentationFormat>On-screen Show (16:9)</PresentationFormat>
  <Paragraphs>12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Muhammad Ali Raza</cp:lastModifiedBy>
  <cp:revision>32</cp:revision>
  <dcterms:created xsi:type="dcterms:W3CDTF">2022-10-18T07:13:39Z</dcterms:created>
  <dcterms:modified xsi:type="dcterms:W3CDTF">2022-10-25T10:53:23Z</dcterms:modified>
</cp:coreProperties>
</file>